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6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68403-01BB-4680-9A2D-198BD8B19491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8906DD-A605-4519-8CC8-1F716A45EB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8906DD-A605-4519-8CC8-1F716A45EBD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8906DD-A605-4519-8CC8-1F716A45EBD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128792" cy="194421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Обобщающий урок  по теме  «Синтаксис и пунктуация»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988840"/>
            <a:ext cx="8064896" cy="453650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Цели урока:</a:t>
            </a:r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Образовательные: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повторение основных видов словосочетаний и предложений;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закрепление умения  определять грамматическую основу,  второстепенные члены предложения; отработка навыков постановки знаков препинания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Развивающие: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умения применять знания в жизненных ситуациях; развитие внимания, памяти, навыков культуры речи; развитие компетентности, профессиональной мобильности; развитие творческих способностей  студентов.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Воспитательные: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создать условия для творческой самореализации личности;   формирование умения самостоятельно работать;  способствовать воспитанию интереса к будущей специальности; способствовать эстетическому воспитанию студентов; формировать у студентов чувства коллективизма, взаимовыручки; способствовать формированию интереса </a:t>
            </a:r>
            <a:r>
              <a:rPr lang="ru-RU" dirty="0" smtClean="0"/>
              <a:t>к чтению.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20688"/>
            <a:ext cx="7128792" cy="99672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Кулебяка на четыре угла</a:t>
            </a:r>
            <a:endParaRPr lang="ru-RU" sz="3600" dirty="0"/>
          </a:p>
        </p:txBody>
      </p:sp>
      <p:pic>
        <p:nvPicPr>
          <p:cNvPr id="4" name="Содержимое 3" descr="http://www.ru-kitchen.ru/userfiles/images/baking/Kulebiaka/IMG_272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266429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987824" y="1556792"/>
            <a:ext cx="61561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 Вот описание кулебяки, которую заказал Петр Петрович Петух, персонаж «Мертвых душ» Гоголя:</a:t>
            </a:r>
          </a:p>
          <a:p>
            <a:pPr fontAlgn="base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     "Да кулебяку сделай на четыре угла; в один угол положи ты мне щеки осетра да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вязигу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 в другой запусти гречневой каши, да грибочков с луком, да молок сладких, да мозгов, да еще знаешь там этакого…  Да чтоб с одного боку она, понимаешь, зарумянилась бы, а с другого пусти ее полегче. Да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исподку-то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 понимаешь, пропеки ее так, чтобы рассыпалась, чтобы всю ее проняло, знаешь, соком, чтобы не услышал ее во рту – как снег растаяла".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90100"/>
            <a:ext cx="227948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5229200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Значения слов:  Кулебяка  – пирог со сложной начинкой.  </a:t>
            </a:r>
            <a:r>
              <a:rPr lang="ru-RU" sz="2400" dirty="0" err="1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Вязига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название  употребляемой в пищу хорды, добываемой из  осетровых рыб.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Предложения по наличию грамматических основ бывают простые и сложные .</a:t>
            </a:r>
          </a:p>
          <a:p>
            <a:r>
              <a:rPr lang="ru-RU" dirty="0" smtClean="0"/>
              <a:t>Виды простых предложений: по цели высказывания: повествовательное, вопросительное, побудительное;  по эмоциональной окраске: восклицательное и невосклицательное; по наличию второстепенных членов: распространённое и нераспространённое;  могут быть двусоставное и односоставное. </a:t>
            </a:r>
          </a:p>
          <a:p>
            <a:r>
              <a:rPr lang="ru-RU" dirty="0" smtClean="0"/>
              <a:t>Виды сложных: сложносочинённые, сложноподчиненные, бессоюзные.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63408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Пушкин и русская кухня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908720"/>
            <a:ext cx="7128792" cy="58326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доме Пушкиных блюда исконно русские подавались часто и были любимы. Воспетая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Александром Сергеевичем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фрейлина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Смирнова-Россет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вспоминала обеды в доме поэта: «Хотя летом у нас бывал придворный обед, довольно хороший, я все же любила обедать у Пушкиных. У них подавали зеленый суп с крутыми яйцами, рубленые большие котлеты со шпинатом или щавелем и на десерт варенье из белого крыжовника»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«Евгении Онегине» мы тоже находим описание некоторых обычаев русской кухни. Все мы знаем, что в России существует традиция чаепития. Именно русскими был изобретен самовар, позволяющий приготовить очень вкусный чай. Вот как описывается чаепитие Пушкин:</a:t>
            </a:r>
          </a:p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«Смеркалось; на столе, блистая,</a:t>
            </a:r>
          </a:p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Шипел вечерний самовар,</a:t>
            </a:r>
          </a:p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Китайский чайник нагревая;</a:t>
            </a:r>
          </a:p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 ним клубился легкий пар.</a:t>
            </a:r>
          </a:p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Разлитый Ольгиной рукою,</a:t>
            </a:r>
          </a:p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 чашкам темною струею</a:t>
            </a:r>
          </a:p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Уже душистый чай бежал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.»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Kam\Desktop\Пушк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43" y="620688"/>
            <a:ext cx="1618673" cy="19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764704"/>
            <a:ext cx="7272808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Ботвинья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59832" y="1412776"/>
            <a:ext cx="5626968" cy="471338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        </a:t>
            </a:r>
            <a:r>
              <a:rPr lang="ru-RU" dirty="0" smtClean="0"/>
              <a:t>Ботвинья – национально русское блюдо, наподобие окрошки: щавель переберите, промойте, измельчите, разведите водой, прокипятите, охладите. Заправьте по вкусу солью и сахаром. Добавьте сюда набор продуктов, используемый обычно для окрошки: огурцы, вареные яйца, отварное мясо, зелень укропа, шинкованный зеленый лук. Этому блюду посвящена и народная поговорка: «Какова Аксинья – такова и ботвинья».</a:t>
            </a:r>
            <a:endParaRPr lang="ru-RU" dirty="0"/>
          </a:p>
        </p:txBody>
      </p:sp>
      <p:pic>
        <p:nvPicPr>
          <p:cNvPr id="25602" name="Picture 2" descr="C:\Users\Kam\Desktop\,jndbym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21088"/>
            <a:ext cx="2264067" cy="1512168"/>
          </a:xfrm>
          <a:prstGeom prst="rect">
            <a:avLst/>
          </a:prstGeom>
          <a:noFill/>
        </p:spPr>
      </p:pic>
      <p:pic>
        <p:nvPicPr>
          <p:cNvPr id="25603" name="Picture 3" descr="C:\Users\Kam\Desktop\perviebluda_362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248" y="1988840"/>
            <a:ext cx="2808312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4600" dirty="0" smtClean="0"/>
              <a:t>        Работаем над первым, вторым абзацами текста  «А. С. Пушкин и русская кухня» Назовите грамматическую основу каждого предложения. Если сложное, то назовите вид. Объясните знаки препинания.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        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Вывод: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В сложных предложениях части разделяются обычно запятой, но также разделяются, двоеточием, точкой с запятой, тире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Домашние задания: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Подготовиться к контрольной  работе. Прочитайте  о синтаксисе и пунктуации.</a:t>
            </a:r>
          </a:p>
          <a:p>
            <a:r>
              <a:rPr lang="ru-RU" dirty="0" smtClean="0"/>
              <a:t>Написать рецепт вашей любимой еды, употребляя сложные предложения. Подчёркивать грамматические основы. Правильно расставить знаки препинания. Глаголы употребляем в повелительном наклонении (просьба, совет: нарежьте, ставьте).</a:t>
            </a:r>
          </a:p>
          <a:p>
            <a:r>
              <a:rPr lang="ru-RU" dirty="0" smtClean="0"/>
              <a:t>Вспомните пословицы и поговорки о еде, о поварах, о культуре поведения за столом…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908720"/>
            <a:ext cx="699512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 свидания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Kam\Desktop\38882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64804"/>
            <a:ext cx="6912768" cy="44824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49817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Кулинарно-развлекательная программа«Смак».</a:t>
            </a:r>
            <a:br>
              <a:rPr lang="ru-RU" sz="3600" dirty="0" smtClean="0"/>
            </a:br>
            <a:r>
              <a:rPr lang="ru-RU" sz="3600" dirty="0" smtClean="0"/>
              <a:t>Что обозначает название передачи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Содержимое 3" descr="cvf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844824"/>
            <a:ext cx="7370231" cy="4176464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7488832" cy="12984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Обобщающий урок по теме  «Синтаксис и пунктуация»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988840"/>
            <a:ext cx="7931224" cy="413732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Что изучает синтаксис? </a:t>
            </a:r>
          </a:p>
          <a:p>
            <a:endParaRPr lang="ru-RU" dirty="0" smtClean="0"/>
          </a:p>
          <a:p>
            <a:r>
              <a:rPr lang="ru-RU" dirty="0" smtClean="0"/>
              <a:t>Что изучает пунктуация? </a:t>
            </a:r>
          </a:p>
          <a:p>
            <a:endParaRPr lang="ru-RU" dirty="0" smtClean="0"/>
          </a:p>
          <a:p>
            <a:r>
              <a:rPr lang="ru-RU" dirty="0" smtClean="0"/>
              <a:t>Что называется словосочетанием?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рыл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548680"/>
            <a:ext cx="2091134" cy="2760296"/>
          </a:xfr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555776" y="845146"/>
            <a:ext cx="633670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Знаете ли вы, что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Иван Андреевич Крылов среди своих современников слыл не только выдающимся баснописцем, но и был известен в петербургских гостиных как гурман, знаток и ценитель хорошего стола и любитель вдосталь насладиться едой, о чем свидетельствуют некоторые его басни и сама его фигура. Подобно тому, как в меню Фонвизина, например, присутствовали подовые пироги, вышедшие из употребления в ХХ веке и даже не оставившие по себе памяти в поваренных книгах, изданных после 1907 года, так и в меню Крылова имеется одно блюдо, еще более экзотическое и также «вымершее».  В отличие от подовых пирогов, оно даже не упоминается в литературе, а рецепт его можно сыскать лишь в пособиях, изданных до 1775 года.  Блюдо это – «петушьи гребешки».  А вот второе мясное блюдо – «бараний бок с кашей».  Кстати, это блюдо встречается не только у Крылова, но и у Гоголя в «Мертвых душах».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787208" cy="852704"/>
          </a:xfrm>
        </p:spPr>
        <p:txBody>
          <a:bodyPr/>
          <a:lstStyle/>
          <a:p>
            <a:pPr algn="ctr"/>
            <a:r>
              <a:rPr lang="ru-RU" dirty="0" smtClean="0"/>
              <a:t>Бараний бок с кашей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1484784"/>
            <a:ext cx="4330824" cy="51125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/>
              <a:t>1. Сварите гречневую кашу, слегка обжарив гречку </a:t>
            </a:r>
            <a:r>
              <a:rPr lang="ru-RU" sz="1600" dirty="0" err="1" smtClean="0"/>
              <a:t>насухую</a:t>
            </a:r>
            <a:r>
              <a:rPr lang="ru-RU" sz="1600" dirty="0" smtClean="0"/>
              <a:t> и залив 4 стаканами кипятка с солью, 20 мин. Лук очистите и тонко нарежьте. В разогретом масле на среднем огне обжарьте лук до золотистого цвета, 10 мин. Перемешайте жареный лук с готовой кашей и посолите по вкусу.</a:t>
            </a:r>
          </a:p>
          <a:p>
            <a:pPr>
              <a:buNone/>
            </a:pPr>
            <a:r>
              <a:rPr lang="ru-RU" sz="1600" dirty="0" smtClean="0"/>
              <a:t> 2. Бараний бок при необходимости промойте, удалите пленки. Параллельно ребрам прорежьте во всю их длину «карман». Натрите мясо со всех сторон солью. </a:t>
            </a:r>
          </a:p>
          <a:p>
            <a:pPr>
              <a:buNone/>
            </a:pPr>
            <a:r>
              <a:rPr lang="ru-RU" sz="1600" dirty="0" smtClean="0"/>
              <a:t>3. В «карман» положите кашу, не забивая его плотно. Выложите фаршированный бок на противень, под него по бокам уложите остатки каши.</a:t>
            </a:r>
          </a:p>
          <a:p>
            <a:pPr>
              <a:buNone/>
            </a:pPr>
            <a:r>
              <a:rPr lang="ru-RU" sz="1600" dirty="0" smtClean="0"/>
              <a:t> 4. Поставьте противень в разогретую до 160 °С духовку и жарьте до готовности, поливая вытопившимся жиром, 1 ч.</a:t>
            </a:r>
          </a:p>
          <a:p>
            <a:pPr>
              <a:buNone/>
            </a:pPr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4" name="Рисунок 3" descr="Бараний бок с каше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772816"/>
            <a:ext cx="388843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147248" cy="86636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Выпишем из текста словосочетания и  указываем тип связи.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Выдающимся баснописцем - согласование;</a:t>
            </a:r>
          </a:p>
          <a:p>
            <a:r>
              <a:rPr lang="ru-RU" dirty="0" smtClean="0"/>
              <a:t>насладиться едой - управление;</a:t>
            </a:r>
          </a:p>
          <a:p>
            <a:r>
              <a:rPr lang="ru-RU" dirty="0" smtClean="0"/>
              <a:t>вдосталь насладиться – примыкание;</a:t>
            </a:r>
          </a:p>
          <a:p>
            <a:r>
              <a:rPr lang="ru-RU" dirty="0" smtClean="0"/>
              <a:t>в поваренных книгах – согласование;</a:t>
            </a:r>
          </a:p>
          <a:p>
            <a:r>
              <a:rPr lang="ru-RU" dirty="0" smtClean="0"/>
              <a:t> мясное блюдо – согласование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797152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Вывод:  </a:t>
            </a:r>
          </a:p>
          <a:p>
            <a:r>
              <a:rPr lang="ru-RU" sz="2800" i="1" dirty="0" smtClean="0"/>
              <a:t>В русском  синтаксисе существуют три типа подчинения зависимого слова к главному: согласование, управление, примыкание.</a:t>
            </a:r>
            <a:endParaRPr lang="ru-RU" sz="2800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128792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Петушьи гребешки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412776"/>
            <a:ext cx="4968552" cy="528945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Петушьи гребешки считались экзотическим блюдом, позволить себе которое могли только богачи. Причина   высокой цены состояла в том, что набрать много гребешков, да притом свежих, и вывезти их в столицу было нелегко,  так как для этого приходилось рисковать — забивать много птицы, без гарантии продать ее всю, в один присест. Вот почему с уничтожением помещичьего натурального усадебного хозяйства и с прекращением специализации Ростова и Вологды на поставке этого продукта гребешки быстро исчезли не только из меню, но даже и из памяти народной, а рецепт этого экзотического блюда, которым русские бары изумляли привередливых иностранцев, оказался и вовсе забыт и даже утрачен.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Крыловское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упоминание гребешков в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Подщипе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 — один из самых поздних литературных отголосков. Это блюдо уже начинало становиться мифическим в первые десятилетия XIX века. А рецепт приготовления  можно найти в интернете.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kontika.ucoz.ru/_fr/0/424006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331236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1.russianfood.com/dycontent/images_upl/5/big_43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077072"/>
            <a:ext cx="259228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-Чем отличается предложение от словосочетания ?</a:t>
            </a:r>
          </a:p>
          <a:p>
            <a:r>
              <a:rPr lang="ru-RU" dirty="0" smtClean="0"/>
              <a:t> </a:t>
            </a:r>
            <a:r>
              <a:rPr lang="en-US" dirty="0" smtClean="0"/>
              <a:t>-</a:t>
            </a:r>
            <a:r>
              <a:rPr lang="ru-RU" dirty="0" smtClean="0"/>
              <a:t> </a:t>
            </a:r>
            <a:r>
              <a:rPr lang="ru-RU" dirty="0" smtClean="0"/>
              <a:t>Чем различаются простое и сложное предложения?  </a:t>
            </a:r>
          </a:p>
          <a:p>
            <a:r>
              <a:rPr lang="ru-RU" dirty="0" smtClean="0"/>
              <a:t>-Что вы знаете о простых предложениях?  </a:t>
            </a:r>
          </a:p>
          <a:p>
            <a:r>
              <a:rPr lang="ru-RU" dirty="0" smtClean="0"/>
              <a:t>- Какие виды есть у сложных предложений? 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6912768" cy="129614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«</a:t>
            </a:r>
            <a:r>
              <a:rPr lang="ru-RU" sz="3100" dirty="0" smtClean="0"/>
              <a:t>Мир яств на страницах поэмы Н.В. Гоголя «Мертвые души»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792" y="1484784"/>
            <a:ext cx="6048672" cy="52565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/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Гоголь давно мечтал написать произведение, в «котором бы явилась вся Русь». Это должно было быть грандиозное описание быта и нравов России первой трети XIX века. Таким произведением стала поэма «Мертвые души», написанная в 1842 году.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    Аксаков писал: “Если бы судьба не сделала Гоголя великим поэтом, то он был бы непременно артистом – поваром”.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    Герои его произведения раскрывают свои кулинарные пристрастия, а упоминания различных блюд русской национальной кухни часто встречаются на страницах поэмы.  </a:t>
            </a:r>
          </a:p>
          <a:p>
            <a:pPr fontAlgn="base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Перепишите  текст. Подчёркивайте грамматические основы.  Характеризуйте каждое предложение</a:t>
            </a:r>
            <a:r>
              <a:rPr lang="ru-RU" sz="2400" b="1" dirty="0" smtClean="0"/>
              <a:t>.</a:t>
            </a:r>
          </a:p>
          <a:p>
            <a:pPr fontAlgn="base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  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3" name="Picture 1" descr="C:\Users\Kam\Desktop\Gogol_N_V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2120574" cy="29151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175</TotalTime>
  <Words>968</Words>
  <Application>Microsoft Office PowerPoint</Application>
  <PresentationFormat>Экран (4:3)</PresentationFormat>
  <Paragraphs>85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Обобщающий урок  по теме  «Синтаксис и пунктуация»</vt:lpstr>
      <vt:lpstr>Кулинарно-развлекательная программа«Смак». Что обозначает название передачи?</vt:lpstr>
      <vt:lpstr>Обобщающий урок по теме  «Синтаксис и пунктуация»</vt:lpstr>
      <vt:lpstr>Слайд 4</vt:lpstr>
      <vt:lpstr>Бараний бок с кашей</vt:lpstr>
      <vt:lpstr>Выпишем из текста словосочетания и  указываем тип связи.</vt:lpstr>
      <vt:lpstr>Петушьи гребешки</vt:lpstr>
      <vt:lpstr>Предложение</vt:lpstr>
      <vt:lpstr>«Мир яств на страницах поэмы Н.В. Гоголя «Мертвые души»</vt:lpstr>
      <vt:lpstr>Кулебяка на четыре угла</vt:lpstr>
      <vt:lpstr>Вывод:</vt:lpstr>
      <vt:lpstr>А.             С. Пушкин и русская кухня</vt:lpstr>
      <vt:lpstr>Ботвинья</vt:lpstr>
      <vt:lpstr>Задание.</vt:lpstr>
      <vt:lpstr>Домашние задания:</vt:lpstr>
      <vt:lpstr>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урок по теме  «Синтаксис и пунктуация»</dc:title>
  <dc:creator>Kam</dc:creator>
  <cp:lastModifiedBy>user</cp:lastModifiedBy>
  <cp:revision>21</cp:revision>
  <dcterms:created xsi:type="dcterms:W3CDTF">2016-04-15T19:57:15Z</dcterms:created>
  <dcterms:modified xsi:type="dcterms:W3CDTF">2016-12-09T11:27:49Z</dcterms:modified>
</cp:coreProperties>
</file>